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04"/>
  </p:normalViewPr>
  <p:slideViewPr>
    <p:cSldViewPr snapToGrid="0" showGuides="1">
      <p:cViewPr varScale="1">
        <p:scale>
          <a:sx n="88" d="100"/>
          <a:sy n="88" d="100"/>
        </p:scale>
        <p:origin x="184" y="4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March 31,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2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March 31,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6770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March 31,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3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March 31,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49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March 31,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61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March 31, 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065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March 31,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4239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March 31,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4632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March 31,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38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March 31,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168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March 31,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03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March 31, 2023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78986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75" r:id="rId7"/>
    <p:sldLayoutId id="2147483676" r:id="rId8"/>
    <p:sldLayoutId id="2147483677" r:id="rId9"/>
    <p:sldLayoutId id="2147483678" r:id="rId10"/>
    <p:sldLayoutId id="2147483685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0459807F-B6FA-44D3-9A53-C55B6B568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6A2382-6839-6D42-7A4F-B7BDC7634D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000" y="5755341"/>
            <a:ext cx="10160000" cy="884518"/>
          </a:xfrm>
        </p:spPr>
        <p:txBody>
          <a:bodyPr anchor="t">
            <a:normAutofit fontScale="90000"/>
          </a:bodyPr>
          <a:lstStyle/>
          <a:p>
            <a:r>
              <a:rPr lang="en-US" dirty="0"/>
              <a:t>Jacqueline Majumder </a:t>
            </a:r>
            <a:br>
              <a:rPr lang="en-US" dirty="0"/>
            </a:br>
            <a:r>
              <a:rPr lang="en-US" dirty="0"/>
              <a:t>and city of mobile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781360-4668-1720-3726-CE1E135EF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7292" y="5149516"/>
            <a:ext cx="5768283" cy="505326"/>
          </a:xfrm>
        </p:spPr>
        <p:txBody>
          <a:bodyPr anchor="b">
            <a:normAutofit/>
          </a:bodyPr>
          <a:lstStyle/>
          <a:p>
            <a:r>
              <a:rPr lang="en-US" dirty="0"/>
              <a:t>2645 Greenback Drive</a:t>
            </a:r>
          </a:p>
        </p:txBody>
      </p:sp>
      <p:pic>
        <p:nvPicPr>
          <p:cNvPr id="1026" name="Picture 2" descr="Townsen">
            <a:extLst>
              <a:ext uri="{FF2B5EF4-FFF2-40B4-BE49-F238E27FC236}">
                <a16:creationId xmlns:a16="http://schemas.microsoft.com/office/drawing/2014/main" id="{D5009DE3-0CFB-6FD0-134A-57D7952714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66"/>
          <a:stretch/>
        </p:blipFill>
        <p:spPr bwMode="auto">
          <a:xfrm>
            <a:off x="20" y="10"/>
            <a:ext cx="12191979" cy="5886523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[1.0 inch Equal Housing Opportunity Logo]">
            <a:extLst>
              <a:ext uri="{FF2B5EF4-FFF2-40B4-BE49-F238E27FC236}">
                <a16:creationId xmlns:a16="http://schemas.microsoft.com/office/drawing/2014/main" id="{CC332E57-9874-330B-6ED4-4A0C1441CA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7543" y="5822284"/>
            <a:ext cx="914400" cy="9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ity of Mobile Logo">
            <a:extLst>
              <a:ext uri="{FF2B5EF4-FFF2-40B4-BE49-F238E27FC236}">
                <a16:creationId xmlns:a16="http://schemas.microsoft.com/office/drawing/2014/main" id="{E07C27BC-611A-8708-FA72-8D90981CB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48193"/>
            <a:ext cx="2365829" cy="79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2166888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eVTI">
  <a:themeElements>
    <a:clrScheme name="Archive">
      <a:dk1>
        <a:sysClr val="windowText" lastClr="000000"/>
      </a:dk1>
      <a:lt1>
        <a:sysClr val="window" lastClr="FFFFFF"/>
      </a:lt1>
      <a:dk2>
        <a:srgbClr val="353B3D"/>
      </a:dk2>
      <a:lt2>
        <a:srgbClr val="EEECEA"/>
      </a:lt2>
      <a:accent1>
        <a:srgbClr val="A65E5E"/>
      </a:accent1>
      <a:accent2>
        <a:srgbClr val="9D6053"/>
      </a:accent2>
      <a:accent3>
        <a:srgbClr val="968274"/>
      </a:accent3>
      <a:accent4>
        <a:srgbClr val="878079"/>
      </a:accent4>
      <a:accent5>
        <a:srgbClr val="6C737A"/>
      </a:accent5>
      <a:accent6>
        <a:srgbClr val="697777"/>
      </a:accent6>
      <a:hlink>
        <a:srgbClr val="A25872"/>
      </a:hlink>
      <a:folHlink>
        <a:srgbClr val="667A7E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Bembo</vt:lpstr>
      <vt:lpstr>ArchiveVTI</vt:lpstr>
      <vt:lpstr>Jacqueline Majumder  and city of mobile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Jacqueline Majumder  and city of mobile</dc:title>
  <dc:creator>Terry Harbin</dc:creator>
  <cp:lastModifiedBy>Terry Harbin</cp:lastModifiedBy>
  <cp:revision>1</cp:revision>
  <dcterms:created xsi:type="dcterms:W3CDTF">2023-03-31T18:33:05Z</dcterms:created>
  <dcterms:modified xsi:type="dcterms:W3CDTF">2023-03-31T18:40:26Z</dcterms:modified>
</cp:coreProperties>
</file>